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0"/>
    <p:restoredTop sz="94617"/>
  </p:normalViewPr>
  <p:slideViewPr>
    <p:cSldViewPr snapToGrid="0" snapToObjects="1">
      <p:cViewPr varScale="1">
        <p:scale>
          <a:sx n="94" d="100"/>
          <a:sy n="94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96079-EBA5-8C41-96F3-032D52D44482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5E9DD-A3A8-294A-AA05-12D080B6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3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700958"/>
            <a:ext cx="7660342" cy="485252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98541" y="1700958"/>
            <a:ext cx="2855258" cy="48525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3F029-892F-1944-AC0F-5A2FBD6D0F3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50071" y="6265098"/>
            <a:ext cx="1394010" cy="4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1420B-793C-9541-AA4C-1744B49756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D689B-AFED-8C44-AB73-433F6FEC3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21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Lato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Stephens</dc:creator>
  <cp:lastModifiedBy>Nathan Stephens</cp:lastModifiedBy>
  <cp:revision>12</cp:revision>
  <dcterms:created xsi:type="dcterms:W3CDTF">2018-07-30T23:03:22Z</dcterms:created>
  <dcterms:modified xsi:type="dcterms:W3CDTF">2018-08-21T22:50:00Z</dcterms:modified>
</cp:coreProperties>
</file>